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69" r:id="rId2"/>
    <p:sldId id="374" r:id="rId3"/>
    <p:sldId id="399" r:id="rId4"/>
    <p:sldId id="400" r:id="rId5"/>
    <p:sldId id="402" r:id="rId6"/>
    <p:sldId id="365" r:id="rId7"/>
    <p:sldId id="398" r:id="rId8"/>
    <p:sldId id="403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FBDDD9"/>
    <a:srgbClr val="BDE3FF"/>
    <a:srgbClr val="E6FFF2"/>
    <a:srgbClr val="33A07C"/>
    <a:srgbClr val="E1F2FF"/>
    <a:srgbClr val="F7FCFF"/>
    <a:srgbClr val="FAFCBC"/>
    <a:srgbClr val="F49F9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226" autoAdjust="0"/>
  </p:normalViewPr>
  <p:slideViewPr>
    <p:cSldViewPr snapToGrid="0" showGuides="1">
      <p:cViewPr>
        <p:scale>
          <a:sx n="125" d="100"/>
          <a:sy n="125" d="100"/>
        </p:scale>
        <p:origin x="-1158" y="-1038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3691-E246-E803-A040-7C5BAF63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D7116C-86CF-9F16-DFDB-05A2FDFD3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6E4BCC-2A98-77FA-04D6-D554FF1EF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94CA7A-6A13-A904-908E-B9ABABC8A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2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slide" Target="slide8.xml"/><Relationship Id="rId10" Type="http://schemas.openxmlformats.org/officeDocument/2006/relationships/hyperlink" Target="https://hjsgamedesignsite.netlify.app/portfolio_file/%EB%A1%9C%EC%8A%A4%ED%8A%B8%EC%95%84%ED%81%AC/%EC%B0%BD%EC%88%A0%EC%82%AC/%EC%A0%84%ED%88%AC%EC%8B%9C%EC%8A%A4%ED%85%9C_%EC%97%AD%EA%B8%B0%ED%9A%8D%EC%84%9C.html" TargetMode="External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openxmlformats.org/officeDocument/2006/relationships/slide" Target="slide8.xml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slide" Target="slide8.xml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5.jp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hjsgamedesignsite.netlify.app/portfolio_list.html" TargetMode="External"/><Relationship Id="rId4" Type="http://schemas.openxmlformats.org/officeDocument/2006/relationships/hyperlink" Target="https://hjs0913.notion.site/1f6be90f3848808f93bfc37b3c9b6941?v=1f6be90f384880f1b687000c35d3e30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51419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138940" cy="158736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487E-CEC5-88F3-03FF-B602C8CDA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9690E2-4D64-C49C-00C5-0EF6ACD10AA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03285E-418D-34A3-07AC-AA69DC4FF59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ED05290-47B1-F72E-99BB-D7E958E38012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E5D2A7-B36C-0FDB-DA5F-C5EC5D5BFCFB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48AED68-0525-CDC1-8BE3-91A3757D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037" y="3882280"/>
              <a:ext cx="4954325" cy="2786808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D3A291-89C6-A15B-E2D3-E3ED110B9EC3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87219E-25A0-85DE-5907-E792321DB83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3551B47-216C-EE63-CC97-2D2AB4A45F98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0328B0F-BBA7-4D18-E323-70C80B1ED00B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F4910D-5A2F-97FF-DB46-12E67FB66091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0F7881-1D0D-F277-1871-406E05BD3964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FE5A1E-57CF-88F9-53FC-85D92228DE09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E00DAFB7-3C7C-B942-CC8D-EE5C69004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76A70-0C45-41A4-3376-0FBCDCF03B5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706D785-EFB1-9800-7EF0-A77CA602542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9E8FDC-DED0-01C2-B20B-CE8396F40ABA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9A50BF-4AC9-EA62-873E-F3F07F2AFBA7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4D89E-632F-D416-FAE4-78FFE13C095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4E04A-983F-1CEF-DB64-02C517E1D560}"/>
              </a:ext>
            </a:extLst>
          </p:cNvPr>
          <p:cNvGrpSpPr/>
          <p:nvPr/>
        </p:nvGrpSpPr>
        <p:grpSpPr>
          <a:xfrm>
            <a:off x="337037" y="3882280"/>
            <a:ext cx="1583670" cy="378614"/>
            <a:chOff x="6180667" y="4927067"/>
            <a:chExt cx="1583670" cy="3786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B87911-6DCA-BAD7-5021-78E0A1CC7CAE}"/>
                </a:ext>
              </a:extLst>
            </p:cNvPr>
            <p:cNvSpPr txBox="1"/>
            <p:nvPr/>
          </p:nvSpPr>
          <p:spPr>
            <a:xfrm>
              <a:off x="6180667" y="5079090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EBDD65E-6F0A-A13A-61AE-624585578853}"/>
                </a:ext>
              </a:extLst>
            </p:cNvPr>
            <p:cNvGrpSpPr/>
            <p:nvPr/>
          </p:nvGrpSpPr>
          <p:grpSpPr>
            <a:xfrm>
              <a:off x="6332187" y="4927067"/>
              <a:ext cx="1432150" cy="378614"/>
              <a:chOff x="517037" y="4927067"/>
              <a:chExt cx="1432150" cy="37861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E38AF-DE35-7FC1-8E29-86F3291A0C0A}"/>
                  </a:ext>
                </a:extLst>
              </p:cNvPr>
              <p:cNvSpPr txBox="1"/>
              <p:nvPr/>
            </p:nvSpPr>
            <p:spPr>
              <a:xfrm>
                <a:off x="517037" y="5079090"/>
                <a:ext cx="1432150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아크패시브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깨달음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6F33D0-5651-E054-D6E3-612F0EEE85E0}"/>
                  </a:ext>
                </a:extLst>
              </p:cNvPr>
              <p:cNvSpPr txBox="1"/>
              <p:nvPr/>
            </p:nvSpPr>
            <p:spPr>
              <a:xfrm>
                <a:off x="517037" y="4927067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C26666-90CE-4C32-F0CF-9A33C6349CB7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0621695-D1A5-46CD-061A-A2DBC7FF0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E74FC5D2-492F-A2D6-DB00-B3B5DA03D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FAB5D3-0528-6B23-30FB-151FECC8F03B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291D624-3040-4412-9386-7D5118CDB05E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277F67-5A4D-9059-A3CE-51A0CE76A4AA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7C26A2-10E4-95D9-8D0A-037C5582795B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413E16-6EFD-75D5-B7BE-7CE435F71CDB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7E37B8E-F0A6-0573-9A2C-2617BDF4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142D46-3868-0AD0-8D99-E55FA8CD61A0}"/>
              </a:ext>
            </a:extLst>
          </p:cNvPr>
          <p:cNvGrpSpPr/>
          <p:nvPr/>
        </p:nvGrpSpPr>
        <p:grpSpPr>
          <a:xfrm>
            <a:off x="6096000" y="3882280"/>
            <a:ext cx="2422009" cy="396802"/>
            <a:chOff x="6096000" y="3882280"/>
            <a:chExt cx="2422009" cy="39680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D673DD9-8F83-8301-A953-6EEEB7239A7C}"/>
                </a:ext>
              </a:extLst>
            </p:cNvPr>
            <p:cNvGrpSpPr/>
            <p:nvPr/>
          </p:nvGrpSpPr>
          <p:grpSpPr>
            <a:xfrm>
              <a:off x="6096000" y="3882280"/>
              <a:ext cx="2422009" cy="396802"/>
              <a:chOff x="5820074" y="3882280"/>
              <a:chExt cx="2422009" cy="39680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018ABE-5052-230B-12A0-0DFA6FAB139F}"/>
                  </a:ext>
                </a:extLst>
              </p:cNvPr>
              <p:cNvSpPr txBox="1"/>
              <p:nvPr/>
            </p:nvSpPr>
            <p:spPr>
              <a:xfrm>
                <a:off x="6143184" y="4080681"/>
                <a:ext cx="2098899" cy="153888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창술사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_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전투시스템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_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역기획서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.pdf (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링크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)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pic>
            <p:nvPicPr>
              <p:cNvPr id="22" name="그래픽 21">
                <a:extLst>
                  <a:ext uri="{FF2B5EF4-FFF2-40B4-BE49-F238E27FC236}">
                    <a16:creationId xmlns:a16="http://schemas.microsoft.com/office/drawing/2014/main" id="{42608B6B-484F-5320-6087-7A90EBA5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820074" y="3882280"/>
                <a:ext cx="323110" cy="396802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hlinkClick r:id="rId10" tooltip="전투 시스템 역기획서 보러가기"/>
              <a:extLst>
                <a:ext uri="{FF2B5EF4-FFF2-40B4-BE49-F238E27FC236}">
                  <a16:creationId xmlns:a16="http://schemas.microsoft.com/office/drawing/2014/main" id="{454B4180-A0BC-3DA2-0AB6-47F4CE1C9E7D}"/>
                </a:ext>
              </a:extLst>
            </p:cNvPr>
            <p:cNvSpPr/>
            <p:nvPr/>
          </p:nvSpPr>
          <p:spPr>
            <a:xfrm>
              <a:off x="6096000" y="3882280"/>
              <a:ext cx="323110" cy="3968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949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4300" y="4278059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430FE-C11E-0CD9-5889-3F6C75B8563B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ERD </a:t>
              </a:r>
              <a:r>
                <a:rPr lang="ko-KR" altLang="en-US" dirty="0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AC23A-9D50-0B3D-2A5D-3FC7F95A1FAC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5645" y="947024"/>
              <a:ext cx="3840000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7245" y="2667321"/>
              <a:ext cx="3840000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618"/>
            <a:ext cx="3840000" cy="2160000"/>
            <a:chOff x="7918845" y="4387618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8845" y="4387618"/>
              <a:ext cx="3840000" cy="216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618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1859387" cy="378614"/>
            <a:chOff x="6455645" y="947024"/>
            <a:chExt cx="1859387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170786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전투의 방향성 </a:t>
              </a:r>
              <a:r>
                <a:rPr lang="en-US" altLang="ko-KR" dirty="0"/>
                <a:t>(</a:t>
              </a:r>
              <a:r>
                <a:rPr lang="ko-KR" altLang="en-US" dirty="0"/>
                <a:t>기획의도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823848" cy="378614"/>
            <a:chOff x="7918845" y="4387618"/>
            <a:chExt cx="823848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E979A5E-0229-347E-100F-F5795473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F08431-6E09-E482-ECB3-6162533C0502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37412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240950" cy="311486"/>
            <a:chOff x="8872890" y="3596688"/>
            <a:chExt cx="1240950" cy="311486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89430" cy="159462"/>
              <a:chOff x="8948650" y="3921798"/>
              <a:chExt cx="1089430" cy="15946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89430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2952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179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B1CC2-B111-973B-0DB5-7B561CAEF99A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429000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E96322-7E68-2190-5E6B-8D3FF6FDE362}"/>
              </a:ext>
            </a:extLst>
          </p:cNvPr>
          <p:cNvGrpSpPr/>
          <p:nvPr/>
        </p:nvGrpSpPr>
        <p:grpSpPr>
          <a:xfrm>
            <a:off x="4031229" y="3884682"/>
            <a:ext cx="1614430" cy="460025"/>
            <a:chOff x="4031229" y="3884682"/>
            <a:chExt cx="1614430" cy="4600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8A0ED1A-7A1D-D0C2-DD8B-97E9D9C3A7E0}"/>
                </a:ext>
              </a:extLst>
            </p:cNvPr>
            <p:cNvGrpSpPr/>
            <p:nvPr/>
          </p:nvGrpSpPr>
          <p:grpSpPr>
            <a:xfrm>
              <a:off x="4031229" y="3884682"/>
              <a:ext cx="1614430" cy="460025"/>
              <a:chOff x="4031229" y="3884682"/>
              <a:chExt cx="1614430" cy="46002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45ACC59-A931-1536-D09B-2B3165C3BA4B}"/>
                  </a:ext>
                </a:extLst>
              </p:cNvPr>
              <p:cNvSpPr/>
              <p:nvPr/>
            </p:nvSpPr>
            <p:spPr>
              <a:xfrm>
                <a:off x="4031229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B3EE793-E6BD-0059-26AD-AC3F4F0B0A19}"/>
                  </a:ext>
                </a:extLst>
              </p:cNvPr>
              <p:cNvGrpSpPr/>
              <p:nvPr/>
            </p:nvGrpSpPr>
            <p:grpSpPr>
              <a:xfrm>
                <a:off x="4265165" y="3988937"/>
                <a:ext cx="1146558" cy="251514"/>
                <a:chOff x="4264923" y="3988937"/>
                <a:chExt cx="1146558" cy="25151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CAF6148-55A8-03C3-7B20-C76F7717DBA4}"/>
                    </a:ext>
                  </a:extLst>
                </p:cNvPr>
                <p:cNvSpPr txBox="1"/>
                <p:nvPr/>
              </p:nvSpPr>
              <p:spPr>
                <a:xfrm>
                  <a:off x="4516437" y="4006972"/>
                  <a:ext cx="895044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r>
                    <a:rPr lang="ko-KR" altLang="en-US" sz="14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노션</a:t>
                  </a:r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페이지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6" name="그래픽 15">
                  <a:extLst>
                    <a:ext uri="{FF2B5EF4-FFF2-40B4-BE49-F238E27FC236}">
                      <a16:creationId xmlns:a16="http://schemas.microsoft.com/office/drawing/2014/main" id="{8B2F8FB5-0EE0-AA2D-D4DE-C671A38454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4923" y="3988937"/>
                  <a:ext cx="251514" cy="251514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직사각형 21">
              <a:hlinkClick r:id="rId4" tooltip="노션 페이지 가기"/>
              <a:extLst>
                <a:ext uri="{FF2B5EF4-FFF2-40B4-BE49-F238E27FC236}">
                  <a16:creationId xmlns:a16="http://schemas.microsoft.com/office/drawing/2014/main" id="{396AE42C-5B91-417F-7466-8BF6B4E1D08F}"/>
                </a:ext>
              </a:extLst>
            </p:cNvPr>
            <p:cNvSpPr/>
            <p:nvPr/>
          </p:nvSpPr>
          <p:spPr>
            <a:xfrm>
              <a:off x="4031229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87C30D-338B-AA63-4AB8-3DE1653BAE09}"/>
              </a:ext>
            </a:extLst>
          </p:cNvPr>
          <p:cNvGrpSpPr/>
          <p:nvPr/>
        </p:nvGrpSpPr>
        <p:grpSpPr>
          <a:xfrm>
            <a:off x="6235360" y="3884682"/>
            <a:ext cx="1614430" cy="460025"/>
            <a:chOff x="6235360" y="3884682"/>
            <a:chExt cx="1614430" cy="460025"/>
          </a:xfrm>
        </p:grpSpPr>
        <p:sp>
          <p:nvSpPr>
            <p:cNvPr id="8" name="직사각형 7">
              <a:hlinkClick r:id="rId5" tooltip="웹사이트 보기"/>
              <a:extLst>
                <a:ext uri="{FF2B5EF4-FFF2-40B4-BE49-F238E27FC236}">
                  <a16:creationId xmlns:a16="http://schemas.microsoft.com/office/drawing/2014/main" id="{6D75F413-BAAE-E9EB-2DDB-1DADC7E651D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FE150AD-7CC9-D531-BC0E-8F4159F2C4BB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B7F08D0-C7A6-DCB4-9718-DC1CE32F18D2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5A75A4E-551C-24C4-4F00-24BC7FD1B9BB}"/>
                  </a:ext>
                </a:extLst>
              </p:cNvPr>
              <p:cNvGrpSpPr/>
              <p:nvPr/>
            </p:nvGrpSpPr>
            <p:grpSpPr>
              <a:xfrm>
                <a:off x="654679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E2580F-4606-A3B5-D610-3584A321C0C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26" name="그림 25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14F7D0-2BF0-FF5B-DB6C-414087A42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11529</TotalTime>
  <Words>763</Words>
  <Application>Microsoft Office PowerPoint</Application>
  <PresentationFormat>와이드스크린</PresentationFormat>
  <Paragraphs>169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520</cp:revision>
  <dcterms:created xsi:type="dcterms:W3CDTF">2025-06-06T11:22:44Z</dcterms:created>
  <dcterms:modified xsi:type="dcterms:W3CDTF">2025-08-21T18:08:56Z</dcterms:modified>
</cp:coreProperties>
</file>